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6" r:id="rId1"/>
  </p:sldMasterIdLst>
  <p:sldIdLst>
    <p:sldId id="256" r:id="rId2"/>
    <p:sldId id="257" r:id="rId3"/>
    <p:sldId id="258" r:id="rId4"/>
    <p:sldId id="259" r:id="rId5"/>
    <p:sldId id="271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>
        <p:scale>
          <a:sx n="58" d="100"/>
          <a:sy n="58" d="100"/>
        </p:scale>
        <p:origin x="988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19643-FF65-43AB-B5C8-D68ADE5A51C3}" type="datetimeFigureOut">
              <a:rPr lang="en-KE" smtClean="0"/>
              <a:t>06/06/2025</a:t>
            </a:fld>
            <a:endParaRPr lang="en-K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2BA7B-8037-451A-83F6-9A138EC960DC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28688758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19643-FF65-43AB-B5C8-D68ADE5A51C3}" type="datetimeFigureOut">
              <a:rPr lang="en-KE" smtClean="0"/>
              <a:t>06/06/2025</a:t>
            </a:fld>
            <a:endParaRPr lang="en-K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2BA7B-8037-451A-83F6-9A138EC960DC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20275683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19643-FF65-43AB-B5C8-D68ADE5A51C3}" type="datetimeFigureOut">
              <a:rPr lang="en-KE" smtClean="0"/>
              <a:t>06/06/2025</a:t>
            </a:fld>
            <a:endParaRPr lang="en-K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2BA7B-8037-451A-83F6-9A138EC960DC}" type="slidenum">
              <a:rPr lang="en-KE" smtClean="0"/>
              <a:t>‹#›</a:t>
            </a:fld>
            <a:endParaRPr lang="en-KE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0656421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19643-FF65-43AB-B5C8-D68ADE5A51C3}" type="datetimeFigureOut">
              <a:rPr lang="en-KE" smtClean="0"/>
              <a:t>06/06/2025</a:t>
            </a:fld>
            <a:endParaRPr lang="en-K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2BA7B-8037-451A-83F6-9A138EC960DC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29081239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19643-FF65-43AB-B5C8-D68ADE5A51C3}" type="datetimeFigureOut">
              <a:rPr lang="en-KE" smtClean="0"/>
              <a:t>06/06/2025</a:t>
            </a:fld>
            <a:endParaRPr lang="en-K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2BA7B-8037-451A-83F6-9A138EC960DC}" type="slidenum">
              <a:rPr lang="en-KE" smtClean="0"/>
              <a:t>‹#›</a:t>
            </a:fld>
            <a:endParaRPr lang="en-KE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744553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19643-FF65-43AB-B5C8-D68ADE5A51C3}" type="datetimeFigureOut">
              <a:rPr lang="en-KE" smtClean="0"/>
              <a:t>06/06/2025</a:t>
            </a:fld>
            <a:endParaRPr lang="en-K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2BA7B-8037-451A-83F6-9A138EC960DC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374916266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19643-FF65-43AB-B5C8-D68ADE5A51C3}" type="datetimeFigureOut">
              <a:rPr lang="en-KE" smtClean="0"/>
              <a:t>06/06/2025</a:t>
            </a:fld>
            <a:endParaRPr lang="en-K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2BA7B-8037-451A-83F6-9A138EC960DC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7190707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19643-FF65-43AB-B5C8-D68ADE5A51C3}" type="datetimeFigureOut">
              <a:rPr lang="en-KE" smtClean="0"/>
              <a:t>06/06/2025</a:t>
            </a:fld>
            <a:endParaRPr lang="en-K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2BA7B-8037-451A-83F6-9A138EC960DC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6361570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19643-FF65-43AB-B5C8-D68ADE5A51C3}" type="datetimeFigureOut">
              <a:rPr lang="en-KE" smtClean="0"/>
              <a:t>06/06/2025</a:t>
            </a:fld>
            <a:endParaRPr lang="en-K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2BA7B-8037-451A-83F6-9A138EC960DC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29017029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19643-FF65-43AB-B5C8-D68ADE5A51C3}" type="datetimeFigureOut">
              <a:rPr lang="en-KE" smtClean="0"/>
              <a:t>06/06/2025</a:t>
            </a:fld>
            <a:endParaRPr lang="en-K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2BA7B-8037-451A-83F6-9A138EC960DC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5353174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19643-FF65-43AB-B5C8-D68ADE5A51C3}" type="datetimeFigureOut">
              <a:rPr lang="en-KE" smtClean="0"/>
              <a:t>06/06/2025</a:t>
            </a:fld>
            <a:endParaRPr lang="en-K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2BA7B-8037-451A-83F6-9A138EC960DC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12517744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19643-FF65-43AB-B5C8-D68ADE5A51C3}" type="datetimeFigureOut">
              <a:rPr lang="en-KE" smtClean="0"/>
              <a:t>06/06/2025</a:t>
            </a:fld>
            <a:endParaRPr lang="en-K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2BA7B-8037-451A-83F6-9A138EC960DC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13298598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19643-FF65-43AB-B5C8-D68ADE5A51C3}" type="datetimeFigureOut">
              <a:rPr lang="en-KE" smtClean="0"/>
              <a:t>06/06/2025</a:t>
            </a:fld>
            <a:endParaRPr lang="en-K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2BA7B-8037-451A-83F6-9A138EC960DC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22495005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19643-FF65-43AB-B5C8-D68ADE5A51C3}" type="datetimeFigureOut">
              <a:rPr lang="en-KE" smtClean="0"/>
              <a:t>06/06/2025</a:t>
            </a:fld>
            <a:endParaRPr lang="en-K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2BA7B-8037-451A-83F6-9A138EC960DC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23769531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19643-FF65-43AB-B5C8-D68ADE5A51C3}" type="datetimeFigureOut">
              <a:rPr lang="en-KE" smtClean="0"/>
              <a:t>06/06/2025</a:t>
            </a:fld>
            <a:endParaRPr lang="en-K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2BA7B-8037-451A-83F6-9A138EC960DC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37824611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2BA7B-8037-451A-83F6-9A138EC960DC}" type="slidenum">
              <a:rPr lang="en-KE" smtClean="0"/>
              <a:t>‹#›</a:t>
            </a:fld>
            <a:endParaRPr lang="en-K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19643-FF65-43AB-B5C8-D68ADE5A51C3}" type="datetimeFigureOut">
              <a:rPr lang="en-KE" smtClean="0"/>
              <a:t>06/06/2025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35635417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019643-FF65-43AB-B5C8-D68ADE5A51C3}" type="datetimeFigureOut">
              <a:rPr lang="en-KE" smtClean="0"/>
              <a:t>06/06/2025</a:t>
            </a:fld>
            <a:endParaRPr lang="en-K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K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28E2BA7B-8037-451A-83F6-9A138EC960DC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24162275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  <p:sldLayoutId id="2147483718" r:id="rId12"/>
    <p:sldLayoutId id="2147483719" r:id="rId13"/>
    <p:sldLayoutId id="2147483720" r:id="rId14"/>
    <p:sldLayoutId id="2147483721" r:id="rId15"/>
    <p:sldLayoutId id="2147483722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mp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mp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mp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m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67EB5-5510-326D-D28D-30B275C374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0856" y="522514"/>
            <a:ext cx="5954487" cy="1578429"/>
          </a:xfrm>
        </p:spPr>
        <p:txBody>
          <a:bodyPr/>
          <a:lstStyle/>
          <a:p>
            <a:pPr algn="l"/>
            <a:r>
              <a:rPr lang="en-US" dirty="0"/>
              <a:t>Traditional Medicine in communities</a:t>
            </a:r>
            <a:endParaRPr lang="en-K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AC83001-D588-E717-938A-97CBEC477A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70856" y="3156857"/>
            <a:ext cx="8425543" cy="3331029"/>
          </a:xfrm>
        </p:spPr>
        <p:txBody>
          <a:bodyPr/>
          <a:lstStyle/>
          <a:p>
            <a:pPr algn="l"/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 journey into Indigenous Healing practices of the Kamba , Kikuyu ,and Meru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communities.</a:t>
            </a:r>
          </a:p>
          <a:p>
            <a:pPr algn="l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Kikuyu Healer		Kamba Healer 					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Mugwe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the Meru</a:t>
            </a:r>
            <a:endParaRPr lang="en-K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C1BFA4-8AEA-873C-B0F6-F45F29421C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319" y="3858560"/>
            <a:ext cx="1606633" cy="19276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F52B90E-8078-993D-7C93-92DDF7033E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4252" y="3635144"/>
            <a:ext cx="2951747" cy="21510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5921C78-2979-E8D0-DCC8-D220695D5A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3761" y="3535454"/>
            <a:ext cx="2444876" cy="2250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2166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4BACBC-9A1D-0949-2EAF-FC35C73A4B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9039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Case Study – Malaria</a:t>
            </a:r>
            <a:br>
              <a:rPr lang="en-US" dirty="0"/>
            </a:br>
            <a:endParaRPr lang="en-K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AC62F0-C5FF-58BD-77F3-F0FD8E78A3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718631"/>
            <a:ext cx="8596668" cy="5012675"/>
          </a:xfrm>
        </p:spPr>
        <p:txBody>
          <a:bodyPr/>
          <a:lstStyle/>
          <a:p>
            <a:r>
              <a:rPr lang="en-US" dirty="0"/>
              <a:t>To treat malaria:</a:t>
            </a:r>
          </a:p>
          <a:p>
            <a:r>
              <a:rPr lang="en-US" dirty="0"/>
              <a:t>They use a plant called Ajuga remota</a:t>
            </a:r>
          </a:p>
          <a:p>
            <a:r>
              <a:rPr lang="en-US" dirty="0"/>
              <a:t>It is boiled into tea and given to the sick person</a:t>
            </a:r>
          </a:p>
          <a:p>
            <a:r>
              <a:rPr lang="en-US" dirty="0"/>
              <a:t>Many people say it works well </a:t>
            </a:r>
          </a:p>
          <a:p>
            <a:endParaRPr lang="en-US" dirty="0"/>
          </a:p>
          <a:p>
            <a:endParaRPr lang="en-K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7819EA-2068-4B9F-9A1C-2FE6F42C19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210" y="3613534"/>
            <a:ext cx="3784397" cy="2412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8986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4A9CE6-3853-FEC2-3DAE-8BE491EFD3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932761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Working with Modern Medicine</a:t>
            </a:r>
            <a:br>
              <a:rPr lang="en-US" dirty="0"/>
            </a:br>
            <a:endParaRPr lang="en-K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11BD11-6745-7377-722B-2534AF5D66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883885"/>
            <a:ext cx="8596668" cy="4572000"/>
          </a:xfrm>
        </p:spPr>
        <p:txBody>
          <a:bodyPr/>
          <a:lstStyle/>
          <a:p>
            <a:r>
              <a:rPr lang="en-US" dirty="0"/>
              <a:t>Some doctors work with traditional healers.</a:t>
            </a:r>
          </a:p>
          <a:p>
            <a:r>
              <a:rPr lang="en-US" dirty="0"/>
              <a:t>They learn from each other.</a:t>
            </a:r>
          </a:p>
          <a:p>
            <a:r>
              <a:rPr lang="en-US" dirty="0"/>
              <a:t>This helps give better care to people.</a:t>
            </a:r>
          </a:p>
          <a:p>
            <a:pPr marL="0" indent="0">
              <a:buNone/>
            </a:pPr>
            <a:br>
              <a:rPr lang="en-US" dirty="0"/>
            </a:br>
            <a:endParaRPr lang="en-K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494E7D-3151-4B1A-1BEB-7C5BB8DFA3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2924" y="3338111"/>
            <a:ext cx="5167540" cy="2703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3301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5CCB59-72E1-88E5-DDE2-AB5E1D29A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800559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Challenges</a:t>
            </a:r>
            <a:r>
              <a:rPr lang="en-US" dirty="0"/>
              <a:t> </a:t>
            </a:r>
            <a:br>
              <a:rPr lang="en-US" dirty="0"/>
            </a:br>
            <a:endParaRPr lang="en-K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657916-4DC7-DD41-8A24-7838ADBE9E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740665"/>
            <a:ext cx="8596668" cy="430069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Traditional medicine faces problems:</a:t>
            </a:r>
          </a:p>
          <a:p>
            <a:r>
              <a:rPr lang="en-US" dirty="0"/>
              <a:t>Forests are being cut down</a:t>
            </a:r>
          </a:p>
          <a:p>
            <a:r>
              <a:rPr lang="en-US" dirty="0"/>
              <a:t>Plants are disappearing</a:t>
            </a:r>
          </a:p>
          <a:p>
            <a:r>
              <a:rPr lang="en-US" dirty="0"/>
              <a:t>Young people are not learning the knowledge (modernization)</a:t>
            </a:r>
          </a:p>
          <a:p>
            <a:endParaRPr lang="en-US" dirty="0"/>
          </a:p>
          <a:p>
            <a:endParaRPr lang="en-US" dirty="0"/>
          </a:p>
          <a:p>
            <a:endParaRPr lang="en-K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0F6687-8B92-4BD2-4749-3F30ECB67C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903" y="3288063"/>
            <a:ext cx="4457929" cy="2622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950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12DC3D-8DE2-1FC6-5537-86BDF435A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How to Protect It</a:t>
            </a:r>
            <a:br>
              <a:rPr lang="en-US" dirty="0"/>
            </a:br>
            <a:endParaRPr lang="en-K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E2664A-2B1E-CF99-991B-E28DA1E4EC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8596668" cy="408781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Communities are helping by:</a:t>
            </a:r>
          </a:p>
          <a:p>
            <a:r>
              <a:rPr lang="en-US" dirty="0"/>
              <a:t>Teaching young people and helping preserve the nature for herbs.</a:t>
            </a:r>
          </a:p>
          <a:p>
            <a:r>
              <a:rPr lang="en-US" dirty="0"/>
              <a:t>Writing books about herbs.</a:t>
            </a:r>
          </a:p>
          <a:p>
            <a:r>
              <a:rPr lang="en-US" dirty="0"/>
              <a:t>Working with schools and health groups.</a:t>
            </a:r>
          </a:p>
          <a:p>
            <a:endParaRPr lang="en-US" dirty="0"/>
          </a:p>
          <a:p>
            <a:endParaRPr lang="en-K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C13CA0-E61C-2A67-588C-3944257CAA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296" y="3778787"/>
            <a:ext cx="4685333" cy="2262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3585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C8BA48-175C-0BA6-D010-C13A68CC8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Real Life Story</a:t>
            </a:r>
            <a:br>
              <a:rPr lang="en-US" dirty="0"/>
            </a:br>
            <a:endParaRPr lang="en-K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68D2C6-CFEE-736F-4EA2-545F922706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My sister had bad chest pain and coughs.</a:t>
            </a:r>
          </a:p>
          <a:p>
            <a:r>
              <a:rPr lang="en-US" dirty="0"/>
              <a:t>My grandpa (Steve Kamau) a kikuyu, collected a small handful of dried leaves of  Warburgia(</a:t>
            </a:r>
            <a:r>
              <a:rPr lang="en-US" dirty="0" err="1"/>
              <a:t>Muthiga</a:t>
            </a:r>
            <a:r>
              <a:rPr lang="en-US" dirty="0"/>
              <a:t>), Ocimum </a:t>
            </a:r>
            <a:r>
              <a:rPr lang="en-US" dirty="0" err="1"/>
              <a:t>gratissimum</a:t>
            </a:r>
            <a:r>
              <a:rPr lang="en-US" dirty="0"/>
              <a:t>, and lemon bush.</a:t>
            </a:r>
          </a:p>
          <a:p>
            <a:r>
              <a:rPr lang="en-US" dirty="0"/>
              <a:t>He washed the leaves well</a:t>
            </a:r>
          </a:p>
          <a:p>
            <a:r>
              <a:rPr lang="en-US" dirty="0"/>
              <a:t>Boiled all the herbs together in 2 cups of water for about 15-20 minutes.</a:t>
            </a:r>
          </a:p>
          <a:p>
            <a:r>
              <a:rPr lang="en-US" dirty="0"/>
              <a:t>He let it cool slightly, then strained. </a:t>
            </a:r>
          </a:p>
          <a:p>
            <a:r>
              <a:rPr lang="en-US" dirty="0"/>
              <a:t>Added 1 tablespoon of honey  to the warm mixture </a:t>
            </a:r>
          </a:p>
          <a:p>
            <a:r>
              <a:rPr lang="en-US" dirty="0"/>
              <a:t>He then asked her to have  half cup in the morning and evening </a:t>
            </a:r>
          </a:p>
          <a:p>
            <a:r>
              <a:rPr lang="en-US" dirty="0"/>
              <a:t>She drank it for 3 days, and she was fine </a:t>
            </a:r>
          </a:p>
          <a:p>
            <a:r>
              <a:rPr lang="en-US" dirty="0"/>
              <a:t>She still uses traditional medicine today.</a:t>
            </a:r>
          </a:p>
          <a:p>
            <a:endParaRPr lang="en-KE" dirty="0"/>
          </a:p>
        </p:txBody>
      </p:sp>
    </p:spTree>
    <p:extLst>
      <p:ext uri="{BB962C8B-B14F-4D97-AF65-F5344CB8AC3E}">
        <p14:creationId xmlns:p14="http://schemas.microsoft.com/office/powerpoint/2010/main" val="4864423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0C5F79-751A-FAA3-25FF-52D6BCCF8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Conclusion</a:t>
            </a:r>
            <a:br>
              <a:rPr lang="en-US" dirty="0"/>
            </a:br>
            <a:endParaRPr lang="en-K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10087B-FADD-2DA2-4B16-0F05B26492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Traditional medicine is important in Kikuyu, Kamba, and Meru communities.</a:t>
            </a:r>
          </a:p>
          <a:p>
            <a:r>
              <a:rPr lang="en-US" dirty="0"/>
              <a:t>It helps treat many illnesses using herbs and knowledge passed down from elders.</a:t>
            </a:r>
          </a:p>
          <a:p>
            <a:r>
              <a:rPr lang="en-US" dirty="0"/>
              <a:t>Many people trust these methods and still use them today.</a:t>
            </a:r>
          </a:p>
          <a:p>
            <a:r>
              <a:rPr lang="en-US" dirty="0"/>
              <a:t>Traditional healers are not only doctors but also counselors and teachers.</a:t>
            </a:r>
          </a:p>
          <a:p>
            <a:r>
              <a:rPr lang="en-US" dirty="0"/>
              <a:t>They give hope to the community when modern hospitals are far or expensive.</a:t>
            </a:r>
          </a:p>
          <a:p>
            <a:r>
              <a:rPr lang="en-US" dirty="0"/>
              <a:t>We must support efforts to protect these healing practices.</a:t>
            </a:r>
          </a:p>
          <a:p>
            <a:r>
              <a:rPr lang="en-US" dirty="0"/>
              <a:t>Let us teach the youth, protect medicinal plants, and work with modern health systems.</a:t>
            </a:r>
          </a:p>
          <a:p>
            <a:r>
              <a:rPr lang="en-US" dirty="0"/>
              <a:t>By doing this, we keep our culture and health strong.</a:t>
            </a:r>
          </a:p>
          <a:p>
            <a:endParaRPr lang="en-KE" dirty="0"/>
          </a:p>
        </p:txBody>
      </p:sp>
    </p:spTree>
    <p:extLst>
      <p:ext uri="{BB962C8B-B14F-4D97-AF65-F5344CB8AC3E}">
        <p14:creationId xmlns:p14="http://schemas.microsoft.com/office/powerpoint/2010/main" val="38450157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4CE8C-CBA3-1287-2958-0345138B58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References</a:t>
            </a:r>
            <a:br>
              <a:rPr lang="en-US" dirty="0"/>
            </a:br>
            <a:endParaRPr lang="en-K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AE6024-76AA-17CD-3490-1EEA491F17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Kenya Forest Research Institute reports</a:t>
            </a:r>
          </a:p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Okebiro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G. (2017). Indigenous Knowledge on Indigenous Plants Used as Medicine or Drugs among the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Abagusii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Sustainable Human Life. 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Available at SSRN 3087066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Sindiga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Isaac, et al. "Kikuyu traditional medicine." 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Traditional Medicine in Africa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(1995): 129-139</a:t>
            </a:r>
            <a:r>
              <a:rPr lang="en-US" dirty="0"/>
              <a:t>.</a:t>
            </a:r>
            <a:endParaRPr lang="en-KE" dirty="0"/>
          </a:p>
        </p:txBody>
      </p:sp>
    </p:spTree>
    <p:extLst>
      <p:ext uri="{BB962C8B-B14F-4D97-AF65-F5344CB8AC3E}">
        <p14:creationId xmlns:p14="http://schemas.microsoft.com/office/powerpoint/2010/main" val="21266836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92EA9-DDCB-9DA9-7AED-4F2AA577D6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010653"/>
          </a:xfrm>
        </p:spPr>
        <p:txBody>
          <a:bodyPr>
            <a:normAutofit fontScale="90000"/>
          </a:bodyPr>
          <a:lstStyle/>
          <a:p>
            <a:r>
              <a:rPr lang="en-US" dirty="0"/>
              <a:t>Introduction</a:t>
            </a:r>
            <a:br>
              <a:rPr lang="en-US" dirty="0"/>
            </a:br>
            <a:endParaRPr lang="en-K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1DF013-4AE8-01B4-0C64-3864292255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Traditional African medicine is a very important concept and practice  .</a:t>
            </a:r>
          </a:p>
          <a:p>
            <a:r>
              <a:rPr lang="en-US" dirty="0"/>
              <a:t>In my research I decided to major on the kikuyu , Kamba , and </a:t>
            </a:r>
            <a:r>
              <a:rPr lang="en-US" dirty="0" err="1"/>
              <a:t>meru</a:t>
            </a:r>
            <a:r>
              <a:rPr lang="en-US" dirty="0"/>
              <a:t> People who majorly used plants and natural methods to heal.</a:t>
            </a:r>
          </a:p>
          <a:p>
            <a:r>
              <a:rPr lang="en-US" dirty="0"/>
              <a:t>This herbal practices are still used today in many villages.</a:t>
            </a:r>
            <a:endParaRPr lang="en-KE" dirty="0"/>
          </a:p>
        </p:txBody>
      </p:sp>
    </p:spTree>
    <p:extLst>
      <p:ext uri="{BB962C8B-B14F-4D97-AF65-F5344CB8AC3E}">
        <p14:creationId xmlns:p14="http://schemas.microsoft.com/office/powerpoint/2010/main" val="33643429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D241C-A1D1-3F92-9A9E-020E6A415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Roles of Traditional Healers</a:t>
            </a:r>
            <a:endParaRPr lang="en-K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FBB0CB-C29B-7394-1A34-8A518A85E1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Traditional healers help people who are sick .</a:t>
            </a:r>
          </a:p>
          <a:p>
            <a:r>
              <a:rPr lang="en-US" sz="2400" dirty="0"/>
              <a:t>They use herbs , prayers  and advice to heal .</a:t>
            </a:r>
          </a:p>
          <a:p>
            <a:r>
              <a:rPr lang="en-US" sz="2400" dirty="0"/>
              <a:t>Some are given different names according to their communities and their abilities such as herbalist and others are diviners.</a:t>
            </a:r>
          </a:p>
          <a:p>
            <a:r>
              <a:rPr lang="en-US" sz="2400" dirty="0"/>
              <a:t>They are respected in the community.</a:t>
            </a:r>
          </a:p>
          <a:p>
            <a:r>
              <a:rPr lang="en-US" sz="2400" dirty="0"/>
              <a:t>Many happen to be holding a position in the community such as the village elder</a:t>
            </a:r>
            <a:r>
              <a:rPr lang="en-US" dirty="0"/>
              <a:t>.</a:t>
            </a:r>
            <a:endParaRPr lang="en-KE" dirty="0"/>
          </a:p>
        </p:txBody>
      </p:sp>
    </p:spTree>
    <p:extLst>
      <p:ext uri="{BB962C8B-B14F-4D97-AF65-F5344CB8AC3E}">
        <p14:creationId xmlns:p14="http://schemas.microsoft.com/office/powerpoint/2010/main" val="22503711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5DBC7D-85D5-6E90-CE77-9869698AD1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Medical Plants</a:t>
            </a:r>
            <a:endParaRPr lang="en-K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D9B1EE-8AAF-B476-977A-789B6098CB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520328"/>
            <a:ext cx="8596668" cy="524402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Here are some of the common plants used in healing :</a:t>
            </a:r>
          </a:p>
          <a:p>
            <a:r>
              <a:rPr lang="en-US" dirty="0"/>
              <a:t>The Warburgia  ugandensis – it used for coughs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Strychnos </a:t>
            </a:r>
            <a:r>
              <a:rPr lang="en-US" dirty="0" err="1"/>
              <a:t>henningsii</a:t>
            </a:r>
            <a:r>
              <a:rPr lang="en-US" dirty="0"/>
              <a:t>   - used for any stomach complication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Aloe vera   - used for open wounds</a:t>
            </a:r>
            <a:endParaRPr lang="en-K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6045CA-7FA8-CDA4-1480-3DE61A8A1E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4964" y="2395527"/>
            <a:ext cx="2475365" cy="11028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84C5513-2FBC-7744-8AAC-F72ABE01FA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2302" y="3963550"/>
            <a:ext cx="2600688" cy="110031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9D16B9F-055A-0B3C-1CFB-13C66F03C0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2302" y="5424434"/>
            <a:ext cx="2600688" cy="1100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9222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77F45-D1F6-3585-389A-5E780C7165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846394"/>
          </a:xfrm>
        </p:spPr>
        <p:txBody>
          <a:bodyPr/>
          <a:lstStyle/>
          <a:p>
            <a:r>
              <a:rPr lang="en-US" dirty="0"/>
              <a:t>Common  medical plants</a:t>
            </a:r>
            <a:endParaRPr lang="en-K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0D0E71-DF97-1E71-05FC-5ED13105F9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930400"/>
            <a:ext cx="8596668" cy="4547517"/>
          </a:xfrm>
        </p:spPr>
        <p:txBody>
          <a:bodyPr/>
          <a:lstStyle/>
          <a:p>
            <a:r>
              <a:rPr lang="en-US" dirty="0"/>
              <a:t>Ocimum </a:t>
            </a:r>
            <a:r>
              <a:rPr lang="en-US" dirty="0" err="1"/>
              <a:t>gratissimum</a:t>
            </a:r>
            <a:r>
              <a:rPr lang="en-US" dirty="0"/>
              <a:t> (African basil)-for clearing mucus and soothing the throat.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Lippia</a:t>
            </a:r>
            <a:r>
              <a:rPr lang="en-US" dirty="0"/>
              <a:t> javanica(lemon bush) – helps with breathing and chest congestions .</a:t>
            </a:r>
          </a:p>
          <a:p>
            <a:endParaRPr lang="en-K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3E2724-BD29-F3AB-423A-C4B7A1F2D6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2193" y="2242109"/>
            <a:ext cx="3423476" cy="163852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FFE5BAA-E99D-378E-0721-A41F6EB254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2193" y="4355044"/>
            <a:ext cx="3423476" cy="1781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1144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D83B6D-0FDE-8A1A-BDC6-4F343841C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 Remedies Are Made</a:t>
            </a:r>
            <a:endParaRPr lang="en-K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A6A3E9-405F-93CC-7CC5-D96172EE11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Traditional medicine is made: </a:t>
            </a:r>
          </a:p>
          <a:p>
            <a:r>
              <a:rPr lang="en-US" dirty="0"/>
              <a:t>Leaves, roots, bark, and seeds</a:t>
            </a:r>
          </a:p>
          <a:p>
            <a:r>
              <a:rPr lang="en-US" dirty="0"/>
              <a:t>They are boiled, crushed, or dried</a:t>
            </a:r>
          </a:p>
          <a:p>
            <a:r>
              <a:rPr lang="en-US" dirty="0"/>
              <a:t>People drink them as tea or apply them on their skin.</a:t>
            </a:r>
          </a:p>
          <a:p>
            <a:endParaRPr lang="en-K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4693AA-26C4-FDE5-76C5-EC04AABA89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9854" y="2160589"/>
            <a:ext cx="1419423" cy="12684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509F9C5-EC80-9E5D-1507-37742E2BC0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9278" y="2160588"/>
            <a:ext cx="1148468" cy="12684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3F0F039-2FDA-A3AD-B565-BB3E83D190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7746" y="2160587"/>
            <a:ext cx="1277955" cy="126841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3594E38-5097-940E-1F3E-7F092C8449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5718" y="3831441"/>
            <a:ext cx="5097458" cy="2304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0858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5F9D199-2E3D-3782-864F-0C75581998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46323"/>
          </a:xfrm>
        </p:spPr>
        <p:txBody>
          <a:bodyPr/>
          <a:lstStyle/>
          <a:p>
            <a:r>
              <a:rPr lang="en-US" dirty="0"/>
              <a:t>Kikuyu Healing Practices </a:t>
            </a:r>
            <a:endParaRPr lang="en-K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3940513-86C9-DE68-FAA5-18B9079818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65243"/>
            <a:ext cx="8596668" cy="457611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 kikuyu use herbs to treat many illnesses</a:t>
            </a:r>
          </a:p>
          <a:p>
            <a:r>
              <a:rPr lang="en-US" dirty="0"/>
              <a:t>The healer is called "Mundu Mugo.“</a:t>
            </a:r>
          </a:p>
          <a:p>
            <a:r>
              <a:rPr lang="en-US" dirty="0"/>
              <a:t>They treat malaria, stomach pain, and even mental illness.</a:t>
            </a:r>
          </a:p>
          <a:p>
            <a:r>
              <a:rPr lang="en-US" dirty="0"/>
              <a:t>They also perform rituals and give advice.</a:t>
            </a:r>
          </a:p>
          <a:p>
            <a:r>
              <a:rPr lang="en-US" dirty="0"/>
              <a:t>They believe illness  can be caused by breaking their taboos, which anger their ancestors.</a:t>
            </a:r>
          </a:p>
          <a:p>
            <a:r>
              <a:rPr lang="en-US" dirty="0"/>
              <a:t>They mostly use herb like </a:t>
            </a:r>
            <a:r>
              <a:rPr lang="en-US" dirty="0" err="1"/>
              <a:t>Mucatha</a:t>
            </a:r>
            <a:r>
              <a:rPr lang="en-US" dirty="0"/>
              <a:t>, Mukoma, and </a:t>
            </a:r>
            <a:r>
              <a:rPr lang="en-US" dirty="0" err="1"/>
              <a:t>Muthiga</a:t>
            </a:r>
            <a:r>
              <a:rPr lang="en-US" dirty="0"/>
              <a:t> to treat problems such as fever, wounds, cough, and chest pain.</a:t>
            </a:r>
          </a:p>
          <a:p>
            <a:r>
              <a:rPr lang="en-US" dirty="0"/>
              <a:t>The healer may also give blessings or prayers to complete the healing.</a:t>
            </a:r>
            <a:endParaRPr lang="en-KE" dirty="0"/>
          </a:p>
        </p:txBody>
      </p:sp>
    </p:spTree>
    <p:extLst>
      <p:ext uri="{BB962C8B-B14F-4D97-AF65-F5344CB8AC3E}">
        <p14:creationId xmlns:p14="http://schemas.microsoft.com/office/powerpoint/2010/main" val="2310008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AD9605-3452-9227-0B55-976FE5B2E4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79373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Kamba Healing Practices</a:t>
            </a:r>
            <a:br>
              <a:rPr lang="en-US" dirty="0"/>
            </a:br>
            <a:endParaRPr lang="en-K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1ADA42-4627-8150-ED0D-DFF86EB3BA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531345"/>
            <a:ext cx="8596668" cy="4510017"/>
          </a:xfrm>
        </p:spPr>
        <p:txBody>
          <a:bodyPr/>
          <a:lstStyle/>
          <a:p>
            <a:r>
              <a:rPr lang="en-US" dirty="0"/>
              <a:t>Kamba people call medicine "</a:t>
            </a:r>
            <a:r>
              <a:rPr lang="en-US" dirty="0" err="1"/>
              <a:t>miti</a:t>
            </a:r>
            <a:r>
              <a:rPr lang="en-US" dirty="0"/>
              <a:t>.“ </a:t>
            </a:r>
          </a:p>
          <a:p>
            <a:r>
              <a:rPr lang="en-US" dirty="0"/>
              <a:t>They are known for trading herbs.</a:t>
            </a:r>
          </a:p>
          <a:p>
            <a:r>
              <a:rPr lang="en-US" dirty="0"/>
              <a:t>They treat fever, chest pain, and wounds.</a:t>
            </a:r>
          </a:p>
          <a:p>
            <a:r>
              <a:rPr lang="en-US" dirty="0"/>
              <a:t>Healers also use smoking herbs, rubbing ointments, and steaming with leaves.</a:t>
            </a:r>
          </a:p>
          <a:p>
            <a:r>
              <a:rPr lang="en-US" dirty="0"/>
              <a:t>One popular method is boiling herbs like </a:t>
            </a:r>
            <a:r>
              <a:rPr lang="en-US" dirty="0" err="1"/>
              <a:t>Mukomboki</a:t>
            </a:r>
            <a:r>
              <a:rPr lang="en-US" dirty="0"/>
              <a:t> and </a:t>
            </a:r>
            <a:r>
              <a:rPr lang="en-US" dirty="0" err="1"/>
              <a:t>Muviki</a:t>
            </a:r>
            <a:r>
              <a:rPr lang="en-US" dirty="0"/>
              <a:t> to treat coughs.</a:t>
            </a:r>
          </a:p>
          <a:p>
            <a:r>
              <a:rPr lang="en-US" dirty="0"/>
              <a:t>Healers also give guidance and read using bones or nature.</a:t>
            </a:r>
          </a:p>
          <a:p>
            <a:r>
              <a:rPr lang="en-US" dirty="0"/>
              <a:t>Kamba herbalist pass their knowledge to children and apprentices.</a:t>
            </a:r>
            <a:br>
              <a:rPr lang="en-US" dirty="0"/>
            </a:br>
            <a:endParaRPr lang="en-KE" dirty="0"/>
          </a:p>
        </p:txBody>
      </p:sp>
    </p:spTree>
    <p:extLst>
      <p:ext uri="{BB962C8B-B14F-4D97-AF65-F5344CB8AC3E}">
        <p14:creationId xmlns:p14="http://schemas.microsoft.com/office/powerpoint/2010/main" val="26361724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46DFC2-0052-6145-ABF7-07B1917235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45475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Meru Healing Practices</a:t>
            </a:r>
            <a:br>
              <a:rPr lang="en-US" dirty="0"/>
            </a:br>
            <a:endParaRPr lang="en-K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C65063-F764-0B9D-741D-39A9620CBE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641513"/>
            <a:ext cx="8596668" cy="4399849"/>
          </a:xfrm>
        </p:spPr>
        <p:txBody>
          <a:bodyPr/>
          <a:lstStyle/>
          <a:p>
            <a:r>
              <a:rPr lang="en-US" dirty="0"/>
              <a:t>The Meru also use herbs for healing.</a:t>
            </a:r>
          </a:p>
          <a:p>
            <a:r>
              <a:rPr lang="en-US" dirty="0"/>
              <a:t>The </a:t>
            </a:r>
            <a:r>
              <a:rPr lang="en-US" dirty="0" err="1"/>
              <a:t>Njuri</a:t>
            </a:r>
            <a:r>
              <a:rPr lang="en-US" dirty="0"/>
              <a:t> </a:t>
            </a:r>
            <a:r>
              <a:rPr lang="en-US" dirty="0" err="1"/>
              <a:t>Ncheke</a:t>
            </a:r>
            <a:r>
              <a:rPr lang="en-US" dirty="0"/>
              <a:t> elders help keep the knowledge.</a:t>
            </a:r>
          </a:p>
          <a:p>
            <a:r>
              <a:rPr lang="en-US" dirty="0"/>
              <a:t>They use herbs for stomach issues and infections, and spiritual cleansing.</a:t>
            </a:r>
          </a:p>
          <a:p>
            <a:r>
              <a:rPr lang="en-US" dirty="0"/>
              <a:t>Common herbs include </a:t>
            </a:r>
            <a:r>
              <a:rPr lang="en-US" dirty="0" err="1"/>
              <a:t>Murembe</a:t>
            </a:r>
            <a:r>
              <a:rPr lang="en-US" dirty="0"/>
              <a:t> , </a:t>
            </a:r>
            <a:r>
              <a:rPr lang="en-US" dirty="0" err="1"/>
              <a:t>Muthiguru</a:t>
            </a:r>
            <a:r>
              <a:rPr lang="en-US" dirty="0"/>
              <a:t>, and Katha.</a:t>
            </a:r>
          </a:p>
          <a:p>
            <a:r>
              <a:rPr lang="en-US" dirty="0"/>
              <a:t>Meru healers often mix herbs with honey or milk.</a:t>
            </a:r>
          </a:p>
          <a:p>
            <a:r>
              <a:rPr lang="en-US" dirty="0"/>
              <a:t>They also use smoke, songs, and prayers for healing.</a:t>
            </a:r>
          </a:p>
          <a:p>
            <a:r>
              <a:rPr lang="en-US" dirty="0"/>
              <a:t>The healer may ask the patient to bring soil from their home or hair to help find the cause of illness.</a:t>
            </a:r>
          </a:p>
          <a:p>
            <a:r>
              <a:rPr lang="en-US" dirty="0"/>
              <a:t>Meru traditional healing is deeply tied to family, nature, and respect for elders. </a:t>
            </a:r>
            <a:br>
              <a:rPr lang="en-US" dirty="0"/>
            </a:br>
            <a:endParaRPr lang="en-US" dirty="0"/>
          </a:p>
          <a:p>
            <a:endParaRPr lang="en-KE" dirty="0"/>
          </a:p>
        </p:txBody>
      </p:sp>
    </p:spTree>
    <p:extLst>
      <p:ext uri="{BB962C8B-B14F-4D97-AF65-F5344CB8AC3E}">
        <p14:creationId xmlns:p14="http://schemas.microsoft.com/office/powerpoint/2010/main" val="1521760631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781</TotalTime>
  <Words>926</Words>
  <Application>Microsoft Office PowerPoint</Application>
  <PresentationFormat>Widescreen</PresentationFormat>
  <Paragraphs>110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Times New Roman</vt:lpstr>
      <vt:lpstr>Wingdings 3</vt:lpstr>
      <vt:lpstr>Facet</vt:lpstr>
      <vt:lpstr>Traditional Medicine in communities</vt:lpstr>
      <vt:lpstr>Introduction </vt:lpstr>
      <vt:lpstr>The Roles of Traditional Healers</vt:lpstr>
      <vt:lpstr>Common Medical Plants</vt:lpstr>
      <vt:lpstr>Common  medical plants</vt:lpstr>
      <vt:lpstr>Home Remedies Are Made</vt:lpstr>
      <vt:lpstr>Kikuyu Healing Practices </vt:lpstr>
      <vt:lpstr>Kamba Healing Practices </vt:lpstr>
      <vt:lpstr>Meru Healing Practices </vt:lpstr>
      <vt:lpstr>Case Study – Malaria </vt:lpstr>
      <vt:lpstr>Working with Modern Medicine </vt:lpstr>
      <vt:lpstr>Challenges  </vt:lpstr>
      <vt:lpstr>How to Protect It </vt:lpstr>
      <vt:lpstr>Real Life Story </vt:lpstr>
      <vt:lpstr>Conclusion </vt:lpstr>
      <vt:lpstr>References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Steve Kamau</dc:creator>
  <cp:lastModifiedBy>Steve Kamau</cp:lastModifiedBy>
  <cp:revision>2</cp:revision>
  <dcterms:created xsi:type="dcterms:W3CDTF">2025-06-06T06:57:55Z</dcterms:created>
  <dcterms:modified xsi:type="dcterms:W3CDTF">2025-06-06T19:59:34Z</dcterms:modified>
</cp:coreProperties>
</file>